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44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556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5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71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59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75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29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408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87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16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167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6E501-63A3-4355-8A48-F2D3EA1914EA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690D0-6D01-47C8-898D-91EC780E34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93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278502" y="844379"/>
            <a:ext cx="3096344" cy="6480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smtClean="0">
                <a:latin typeface="Aharoni" pitchFamily="2" charset="-79"/>
                <a:cs typeface="Aharoni" pitchFamily="2" charset="-79"/>
              </a:rPr>
              <a:t>panel</a:t>
            </a:r>
            <a:endParaRPr lang="es-ES" sz="4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907704" y="2068515"/>
            <a:ext cx="3672408" cy="121646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600" dirty="0" smtClean="0">
                <a:latin typeface="Aharoni" pitchFamily="2" charset="-79"/>
                <a:cs typeface="Aharoni" pitchFamily="2" charset="-79"/>
              </a:rPr>
              <a:t> reunión entre varias personas sobre un tema específico donde exponen su opinión y punto de vista sobre la cuestión.</a:t>
            </a:r>
            <a:endParaRPr lang="es-ES" sz="16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8" name="7 Conector angular"/>
          <p:cNvCxnSpPr/>
          <p:nvPr/>
        </p:nvCxnSpPr>
        <p:spPr>
          <a:xfrm rot="16200000" flipH="1">
            <a:off x="4700393" y="1582461"/>
            <a:ext cx="576064" cy="39604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9 Conector angular"/>
          <p:cNvCxnSpPr>
            <a:stCxn id="6" idx="2"/>
          </p:cNvCxnSpPr>
          <p:nvPr/>
        </p:nvCxnSpPr>
        <p:spPr>
          <a:xfrm rot="5400000">
            <a:off x="3036675" y="3521521"/>
            <a:ext cx="943770" cy="47069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1651885" y="4261988"/>
            <a:ext cx="3240360" cy="139926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latin typeface="Aharoni" pitchFamily="2" charset="-79"/>
                <a:cs typeface="Aharoni" pitchFamily="2" charset="-79"/>
              </a:rPr>
              <a:t>Compuesta por máximo 7 miembros, la duración debe ser de 1 a 2horas y con 15 minutos dedicados a la presentación de cada ilustre.</a:t>
            </a:r>
            <a:endParaRPr lang="es-ES" sz="1600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3" name="12 Conector angular"/>
          <p:cNvCxnSpPr/>
          <p:nvPr/>
        </p:nvCxnSpPr>
        <p:spPr>
          <a:xfrm>
            <a:off x="4897270" y="4742834"/>
            <a:ext cx="630070" cy="576064"/>
          </a:xfrm>
          <a:prstGeom prst="bentConnector3">
            <a:avLst>
              <a:gd name="adj1" fmla="val 47801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5503943" y="3284984"/>
            <a:ext cx="2736304" cy="331236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1600" dirty="0" smtClean="0">
                <a:latin typeface="Aharoni" pitchFamily="2" charset="-79"/>
                <a:cs typeface="Aharoni" pitchFamily="2" charset="-79"/>
              </a:rPr>
              <a:t>El equipo selecciona al </a:t>
            </a:r>
            <a:r>
              <a:rPr lang="es-ES" sz="1600" b="1" dirty="0" smtClean="0">
                <a:latin typeface="Aharoni" pitchFamily="2" charset="-79"/>
                <a:cs typeface="Aharoni" pitchFamily="2" charset="-79"/>
              </a:rPr>
              <a:t>moderador</a:t>
            </a:r>
            <a:r>
              <a:rPr lang="es-ES" sz="1600" dirty="0" smtClean="0">
                <a:latin typeface="Aharoni" pitchFamily="2" charset="-79"/>
                <a:cs typeface="Aharoni" pitchFamily="2" charset="-79"/>
              </a:rPr>
              <a:t>. Este inicia presentando a los miembros y formula la primera pregunta sobre el tema a desarrollar.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es-ES" sz="1600" dirty="0" smtClean="0">
                <a:latin typeface="Aharoni" pitchFamily="2" charset="-79"/>
                <a:cs typeface="Aharoni" pitchFamily="2" charset="-79"/>
              </a:rPr>
              <a:t>Los miembros hacen sus presentaciones.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1600" dirty="0" smtClean="0">
                <a:latin typeface="Aharoni" pitchFamily="2" charset="-79"/>
                <a:cs typeface="Aharoni" pitchFamily="2" charset="-79"/>
              </a:rPr>
              <a:t>El moderador presenta las conclusiones finales.</a:t>
            </a:r>
            <a:endParaRPr lang="es-ES" sz="16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996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84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2013-06-08T15:59:50Z</dcterms:created>
  <dcterms:modified xsi:type="dcterms:W3CDTF">2013-06-08T16:31:24Z</dcterms:modified>
</cp:coreProperties>
</file>